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7" r:id="rId2"/>
    <p:sldId id="324" r:id="rId3"/>
    <p:sldId id="292" r:id="rId4"/>
    <p:sldId id="293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499" r:id="rId14"/>
    <p:sldId id="500" r:id="rId15"/>
    <p:sldId id="382" r:id="rId16"/>
  </p:sldIdLst>
  <p:sldSz cx="12192000" cy="6858000"/>
  <p:notesSz cx="6858000" cy="9144000"/>
  <p:embeddedFontLst>
    <p:embeddedFont>
      <p:font typeface="맑은 고딕" panose="020B0503020000020004" pitchFamily="34" charset="-127"/>
      <p:regular r:id="rId19"/>
      <p:bold r:id="rId20"/>
    </p:embeddedFont>
    <p:embeddedFont>
      <p:font typeface="Montserrat Light" panose="020B0604020202020204" charset="-52"/>
      <p:regular r:id="rId21"/>
      <p:italic r:id="rId22"/>
    </p:embeddedFont>
    <p:embeddedFont>
      <p:font typeface="Montserrat SemiBold" panose="020B0604020202020204" charset="-52"/>
      <p:bold r:id="rId23"/>
      <p:boldItalic r:id="rId2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FA3"/>
    <a:srgbClr val="EAA730"/>
    <a:srgbClr val="C7483D"/>
    <a:srgbClr val="EADEC3"/>
    <a:srgbClr val="F5EB00"/>
    <a:srgbClr val="E50013"/>
    <a:srgbClr val="004A9D"/>
    <a:srgbClr val="E95527"/>
    <a:srgbClr val="1C1885"/>
    <a:srgbClr val="FFF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42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1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9230B0E-39ED-45EA-AD95-669D0616B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82B798-201A-4B14-B1F0-6A660C5C7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2F5857-B39B-4284-A086-C6DE2719C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3EF34-7656-4396-AEBE-2B554E5E93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2025-09-17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hyperlink" Target="http://pptmon.com/" TargetMode="Externa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pptmon.com/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14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22.png"/><Relationship Id="rId4" Type="http://schemas.openxmlformats.org/officeDocument/2006/relationships/image" Target="../media/image2.svg"/><Relationship Id="rId9" Type="http://schemas.openxmlformats.org/officeDocument/2006/relationships/image" Target="../media/image13.png"/><Relationship Id="rId14" Type="http://schemas.openxmlformats.org/officeDocument/2006/relationships/image" Target="../media/image21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2.svg"/><Relationship Id="rId9" Type="http://schemas.openxmlformats.org/officeDocument/2006/relationships/image" Target="../media/image6.png"/><Relationship Id="rId14" Type="http://schemas.openxmlformats.org/officeDocument/2006/relationships/image" Target="../media/image17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12" Type="http://schemas.openxmlformats.org/officeDocument/2006/relationships/image" Target="../media/image3.png"/><Relationship Id="rId17" Type="http://schemas.openxmlformats.org/officeDocument/2006/relationships/image" Target="../media/image23.png"/><Relationship Id="rId2" Type="http://schemas.openxmlformats.org/officeDocument/2006/relationships/hyperlink" Target="http://pptmon.com/" TargetMode="External"/><Relationship Id="rId16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19.png"/><Relationship Id="rId5" Type="http://schemas.openxmlformats.org/officeDocument/2006/relationships/hyperlink" Target="https://pptmon.com/" TargetMode="External"/><Relationship Id="rId15" Type="http://schemas.openxmlformats.org/officeDocument/2006/relationships/image" Target="../media/image22.png"/><Relationship Id="rId10" Type="http://schemas.openxmlformats.org/officeDocument/2006/relationships/image" Target="../media/image18.png"/><Relationship Id="rId19" Type="http://schemas.openxmlformats.org/officeDocument/2006/relationships/image" Target="../media/image16.png"/><Relationship Id="rId4" Type="http://schemas.openxmlformats.org/officeDocument/2006/relationships/image" Target="../media/image2.svg"/><Relationship Id="rId9" Type="http://schemas.openxmlformats.org/officeDocument/2006/relationships/image" Target="../media/image11.png"/><Relationship Id="rId14" Type="http://schemas.openxmlformats.org/officeDocument/2006/relationships/image" Target="../media/image13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1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17" Type="http://schemas.openxmlformats.org/officeDocument/2006/relationships/image" Target="../media/image14.png"/><Relationship Id="rId2" Type="http://schemas.openxmlformats.org/officeDocument/2006/relationships/hyperlink" Target="http://pptmon.com/" TargetMode="External"/><Relationship Id="rId16" Type="http://schemas.openxmlformats.org/officeDocument/2006/relationships/image" Target="../media/image23.png"/><Relationship Id="rId20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pptmon.com/" TargetMode="External"/><Relationship Id="rId15" Type="http://schemas.openxmlformats.org/officeDocument/2006/relationships/image" Target="../media/image20.png"/><Relationship Id="rId10" Type="http://schemas.openxmlformats.org/officeDocument/2006/relationships/image" Target="../media/image9.png"/><Relationship Id="rId19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8.png"/><Relationship Id="rId14" Type="http://schemas.openxmlformats.org/officeDocument/2006/relationships/image" Target="../media/image22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Relationship Id="rId9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21.png"/><Relationship Id="rId4" Type="http://schemas.openxmlformats.org/officeDocument/2006/relationships/image" Target="../media/image2.svg"/><Relationship Id="rId9" Type="http://schemas.openxmlformats.org/officeDocument/2006/relationships/image" Target="../media/image20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2.svg"/><Relationship Id="rId9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22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16.png"/><Relationship Id="rId4" Type="http://schemas.openxmlformats.org/officeDocument/2006/relationships/image" Target="../media/image2.svg"/><Relationship Id="rId9" Type="http://schemas.openxmlformats.org/officeDocument/2006/relationships/image" Target="../media/image1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18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21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20.png"/><Relationship Id="rId4" Type="http://schemas.openxmlformats.org/officeDocument/2006/relationships/image" Target="../media/image2.svg"/><Relationship Id="rId9" Type="http://schemas.openxmlformats.org/officeDocument/2006/relationships/image" Target="../media/image14.png"/><Relationship Id="rId14" Type="http://schemas.openxmlformats.org/officeDocument/2006/relationships/image" Target="../media/image17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20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3">
            <a:hlinkClick r:id="rId2"/>
            <a:extLst>
              <a:ext uri="{FF2B5EF4-FFF2-40B4-BE49-F238E27FC236}">
                <a16:creationId xmlns:a16="http://schemas.microsoft.com/office/drawing/2014/main" id="{0A2845D6-098F-418C-B937-B70EE8D2CD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27" name="TextBox 26">
            <a:hlinkClick r:id="rId5"/>
            <a:extLst>
              <a:ext uri="{FF2B5EF4-FFF2-40B4-BE49-F238E27FC236}">
                <a16:creationId xmlns:a16="http://schemas.microsoft.com/office/drawing/2014/main" id="{5D92FEAF-3CA8-40F4-B149-6852715F90C5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E90BB561-FC5F-42F4-A2AA-770829129FE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5" y="4914510"/>
            <a:ext cx="1965804" cy="982902"/>
          </a:xfrm>
          <a:prstGeom prst="rect">
            <a:avLst/>
          </a:prstGeom>
        </p:spPr>
      </p:pic>
      <p:pic>
        <p:nvPicPr>
          <p:cNvPr id="41" name="그림 40">
            <a:extLst>
              <a:ext uri="{FF2B5EF4-FFF2-40B4-BE49-F238E27FC236}">
                <a16:creationId xmlns:a16="http://schemas.microsoft.com/office/drawing/2014/main" id="{75202543-F6D8-4DDF-A1A5-C1FD3791C56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 flipV="1">
            <a:off x="9734744" y="491451"/>
            <a:ext cx="1965804" cy="98290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27E27327-B0BD-47A8-8F55-08839323DF9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10717647" y="491451"/>
            <a:ext cx="1965804" cy="982902"/>
          </a:xfrm>
          <a:prstGeom prst="rect">
            <a:avLst/>
          </a:prstGeom>
        </p:spPr>
      </p:pic>
      <p:pic>
        <p:nvPicPr>
          <p:cNvPr id="51" name="그림 50">
            <a:extLst>
              <a:ext uri="{FF2B5EF4-FFF2-40B4-BE49-F238E27FC236}">
                <a16:creationId xmlns:a16="http://schemas.microsoft.com/office/drawing/2014/main" id="{326E313A-2D78-4939-8199-E55089189E1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1" y="491451"/>
            <a:ext cx="1965804" cy="982902"/>
          </a:xfrm>
          <a:prstGeom prst="rect">
            <a:avLst/>
          </a:prstGeom>
        </p:spPr>
      </p:pic>
      <p:pic>
        <p:nvPicPr>
          <p:cNvPr id="70" name="그림 69">
            <a:extLst>
              <a:ext uri="{FF2B5EF4-FFF2-40B4-BE49-F238E27FC236}">
                <a16:creationId xmlns:a16="http://schemas.microsoft.com/office/drawing/2014/main" id="{788C2AC0-EC0B-467C-847D-B897353AEE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1452" y="491451"/>
            <a:ext cx="1965804" cy="982902"/>
          </a:xfrm>
          <a:prstGeom prst="rect">
            <a:avLst/>
          </a:prstGeom>
        </p:spPr>
      </p:pic>
      <p:pic>
        <p:nvPicPr>
          <p:cNvPr id="72" name="그림 71">
            <a:extLst>
              <a:ext uri="{FF2B5EF4-FFF2-40B4-BE49-F238E27FC236}">
                <a16:creationId xmlns:a16="http://schemas.microsoft.com/office/drawing/2014/main" id="{3B8A4309-E840-420F-B399-2C94826ECD9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26195" y="1965804"/>
            <a:ext cx="1965804" cy="982902"/>
          </a:xfrm>
          <a:prstGeom prst="rect">
            <a:avLst/>
          </a:prstGeom>
        </p:spPr>
      </p:pic>
      <p:pic>
        <p:nvPicPr>
          <p:cNvPr id="74" name="그림 73">
            <a:extLst>
              <a:ext uri="{FF2B5EF4-FFF2-40B4-BE49-F238E27FC236}">
                <a16:creationId xmlns:a16="http://schemas.microsoft.com/office/drawing/2014/main" id="{E6E8E50B-DDA1-4D3C-9345-B08418E39C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26195" y="2948706"/>
            <a:ext cx="1965804" cy="982902"/>
          </a:xfrm>
          <a:prstGeom prst="rect">
            <a:avLst/>
          </a:prstGeom>
        </p:spPr>
      </p:pic>
      <p:pic>
        <p:nvPicPr>
          <p:cNvPr id="76" name="그림 75">
            <a:extLst>
              <a:ext uri="{FF2B5EF4-FFF2-40B4-BE49-F238E27FC236}">
                <a16:creationId xmlns:a16="http://schemas.microsoft.com/office/drawing/2014/main" id="{6290A620-1CB5-4DD0-AFB2-03F9FB3A13D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491453" y="2457255"/>
            <a:ext cx="1965804" cy="982902"/>
          </a:xfrm>
          <a:prstGeom prst="rect">
            <a:avLst/>
          </a:prstGeom>
        </p:spPr>
      </p:pic>
      <p:pic>
        <p:nvPicPr>
          <p:cNvPr id="78" name="그림 77">
            <a:extLst>
              <a:ext uri="{FF2B5EF4-FFF2-40B4-BE49-F238E27FC236}">
                <a16:creationId xmlns:a16="http://schemas.microsoft.com/office/drawing/2014/main" id="{28A49E1B-2D5F-45F4-B683-771D3F3E8B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491451" y="2457255"/>
            <a:ext cx="1965804" cy="982902"/>
          </a:xfrm>
          <a:prstGeom prst="rect">
            <a:avLst/>
          </a:prstGeom>
        </p:spPr>
      </p:pic>
      <p:pic>
        <p:nvPicPr>
          <p:cNvPr id="86" name="그림 85">
            <a:extLst>
              <a:ext uri="{FF2B5EF4-FFF2-40B4-BE49-F238E27FC236}">
                <a16:creationId xmlns:a16="http://schemas.microsoft.com/office/drawing/2014/main" id="{572FAA24-5E24-48C2-A679-E91F50A109E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5" y="3931608"/>
            <a:ext cx="1965804" cy="982902"/>
          </a:xfrm>
          <a:prstGeom prst="rect">
            <a:avLst/>
          </a:prstGeom>
        </p:spPr>
      </p:pic>
      <p:pic>
        <p:nvPicPr>
          <p:cNvPr id="88" name="그림 87">
            <a:extLst>
              <a:ext uri="{FF2B5EF4-FFF2-40B4-BE49-F238E27FC236}">
                <a16:creationId xmlns:a16="http://schemas.microsoft.com/office/drawing/2014/main" id="{F2D47495-1A45-4C2B-B517-90357F1B725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5098"/>
            <a:ext cx="1965804" cy="982902"/>
          </a:xfrm>
          <a:prstGeom prst="rect">
            <a:avLst/>
          </a:prstGeom>
        </p:spPr>
      </p:pic>
      <p:pic>
        <p:nvPicPr>
          <p:cNvPr id="96" name="그림 95">
            <a:extLst>
              <a:ext uri="{FF2B5EF4-FFF2-40B4-BE49-F238E27FC236}">
                <a16:creationId xmlns:a16="http://schemas.microsoft.com/office/drawing/2014/main" id="{E058A276-8174-469E-97CA-77F55C9564C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6" y="5875098"/>
            <a:ext cx="1965804" cy="982902"/>
          </a:xfrm>
          <a:prstGeom prst="rect">
            <a:avLst/>
          </a:prstGeom>
        </p:spPr>
      </p:pic>
      <p:pic>
        <p:nvPicPr>
          <p:cNvPr id="100" name="그림 99">
            <a:extLst>
              <a:ext uri="{FF2B5EF4-FFF2-40B4-BE49-F238E27FC236}">
                <a16:creationId xmlns:a16="http://schemas.microsoft.com/office/drawing/2014/main" id="{1D15CACD-12D1-42B6-B0D2-9FF07C4BF72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931608"/>
            <a:ext cx="1965804" cy="982902"/>
          </a:xfrm>
          <a:prstGeom prst="rect">
            <a:avLst/>
          </a:prstGeom>
        </p:spPr>
      </p:pic>
      <p:pic>
        <p:nvPicPr>
          <p:cNvPr id="102" name="그림 101">
            <a:extLst>
              <a:ext uri="{FF2B5EF4-FFF2-40B4-BE49-F238E27FC236}">
                <a16:creationId xmlns:a16="http://schemas.microsoft.com/office/drawing/2014/main" id="{0779900C-6397-4A22-BB5B-FE91A1F8168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914510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그림 개체 틀 4">
            <a:extLst>
              <a:ext uri="{FF2B5EF4-FFF2-40B4-BE49-F238E27FC236}">
                <a16:creationId xmlns:a16="http://schemas.microsoft.com/office/drawing/2014/main" id="{5F208DA7-1543-43CB-AF2E-F20E1F36C2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51330" y="0"/>
            <a:ext cx="4340669" cy="6858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13" name="Graphic 3">
            <a:hlinkClick r:id="rId2"/>
            <a:extLst>
              <a:ext uri="{FF2B5EF4-FFF2-40B4-BE49-F238E27FC236}">
                <a16:creationId xmlns:a16="http://schemas.microsoft.com/office/drawing/2014/main" id="{D9DD49DB-41C9-49D1-B64F-92CF2D8E4B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7" name="TextBox 16">
            <a:hlinkClick r:id="rId5"/>
            <a:extLst>
              <a:ext uri="{FF2B5EF4-FFF2-40B4-BE49-F238E27FC236}">
                <a16:creationId xmlns:a16="http://schemas.microsoft.com/office/drawing/2014/main" id="{EA9FD745-C9BF-4472-A93C-1AA444AA74E9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727291C2-D50C-48E1-9429-BBFB1BDA690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875098"/>
            <a:ext cx="1965804" cy="98290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23B7804-C83B-4123-951A-E9ADBE6DAF4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40963" y="5875097"/>
            <a:ext cx="1965804" cy="982902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644FD3FC-7837-45FF-A003-5FAC9936EF0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159" y="5875098"/>
            <a:ext cx="1965804" cy="982902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A8F06073-F417-4022-BF26-6ED71B98424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65804" cy="98290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48849D0C-CCAF-4FC7-AC0C-191033E9940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92" y="5875098"/>
            <a:ext cx="1965804" cy="982902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FE774477-0F4B-4278-8338-2536023B982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159" y="0"/>
            <a:ext cx="1965804" cy="982902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B5DF93D5-D4F3-45E4-AB8A-36246E26C7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07892" y="0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43BC8EDC-5538-411F-B585-BD2D9FEDCE6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40963" y="0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913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3">
            <a:hlinkClick r:id="rId2"/>
            <a:extLst>
              <a:ext uri="{FF2B5EF4-FFF2-40B4-BE49-F238E27FC236}">
                <a16:creationId xmlns:a16="http://schemas.microsoft.com/office/drawing/2014/main" id="{EA5AA0EA-3CC4-476E-B8BD-8651F65B3B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5" name="TextBox 14">
            <a:hlinkClick r:id="rId5"/>
            <a:extLst>
              <a:ext uri="{FF2B5EF4-FFF2-40B4-BE49-F238E27FC236}">
                <a16:creationId xmlns:a16="http://schemas.microsoft.com/office/drawing/2014/main" id="{7CF9AA6F-C7CD-4B51-B84F-701C2F09BBF4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D107E229-4C93-49C2-9D7E-A4384769B7B5}"/>
              </a:ext>
            </a:extLst>
          </p:cNvPr>
          <p:cNvGrpSpPr/>
          <p:nvPr userDrawn="1"/>
        </p:nvGrpSpPr>
        <p:grpSpPr>
          <a:xfrm>
            <a:off x="10226195" y="1965804"/>
            <a:ext cx="1965805" cy="1965804"/>
            <a:chOff x="1951643" y="-2831565"/>
            <a:chExt cx="1965805" cy="1965804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6036285E-5955-4892-9A26-06BB79F209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443095" y="-2340114"/>
              <a:ext cx="1965804" cy="982902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2B2C2D49-B859-400C-B31A-3523A4664A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460192" y="-2340114"/>
              <a:ext cx="1965804" cy="982902"/>
            </a:xfrm>
            <a:prstGeom prst="rect">
              <a:avLst/>
            </a:prstGeom>
          </p:spPr>
        </p:pic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71A52F25-88C5-40CA-BB67-F867960D8D13}"/>
              </a:ext>
            </a:extLst>
          </p:cNvPr>
          <p:cNvGrpSpPr/>
          <p:nvPr userDrawn="1"/>
        </p:nvGrpSpPr>
        <p:grpSpPr>
          <a:xfrm>
            <a:off x="10226195" y="3931608"/>
            <a:ext cx="1965805" cy="1965804"/>
            <a:chOff x="3915172" y="-2831565"/>
            <a:chExt cx="1965805" cy="1965804"/>
          </a:xfrm>
        </p:grpSpPr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46D8D9B4-59FA-4614-82A6-6992FD51CB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423721" y="-2340114"/>
              <a:ext cx="1965804" cy="982902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FA30E2F3-37D1-4E8D-A771-47BAE440B2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06624" y="-2340114"/>
              <a:ext cx="1965804" cy="982902"/>
            </a:xfrm>
            <a:prstGeom prst="rect">
              <a:avLst/>
            </a:prstGeom>
          </p:spPr>
        </p:pic>
      </p:grpSp>
      <p:pic>
        <p:nvPicPr>
          <p:cNvPr id="23" name="그림 22">
            <a:extLst>
              <a:ext uri="{FF2B5EF4-FFF2-40B4-BE49-F238E27FC236}">
                <a16:creationId xmlns:a16="http://schemas.microsoft.com/office/drawing/2014/main" id="{453F8E9D-580A-4303-A836-FE6EC0E627B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60391" y="0"/>
            <a:ext cx="1965804" cy="98290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79FB0129-00A5-4D98-B044-091262F470A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6" y="5875098"/>
            <a:ext cx="1965804" cy="982902"/>
          </a:xfrm>
          <a:prstGeom prst="rect">
            <a:avLst/>
          </a:prstGeom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D06B14D0-E42F-4B8D-A190-E43DF129DA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391" y="5875098"/>
            <a:ext cx="1965804" cy="982902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F6BA0A0E-DE50-4FD9-A45C-E48383CC9272}"/>
              </a:ext>
            </a:extLst>
          </p:cNvPr>
          <p:cNvGrpSpPr/>
          <p:nvPr userDrawn="1"/>
        </p:nvGrpSpPr>
        <p:grpSpPr>
          <a:xfrm>
            <a:off x="10226196" y="0"/>
            <a:ext cx="1965804" cy="1965804"/>
            <a:chOff x="0" y="-2831565"/>
            <a:chExt cx="1965804" cy="1965804"/>
          </a:xfrm>
        </p:grpSpPr>
        <p:pic>
          <p:nvPicPr>
            <p:cNvPr id="47" name="그림 46">
              <a:extLst>
                <a:ext uri="{FF2B5EF4-FFF2-40B4-BE49-F238E27FC236}">
                  <a16:creationId xmlns:a16="http://schemas.microsoft.com/office/drawing/2014/main" id="{B399A551-A070-4F2E-A7B1-B2078750A5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-2831565"/>
              <a:ext cx="1965804" cy="982902"/>
            </a:xfrm>
            <a:prstGeom prst="rect">
              <a:avLst/>
            </a:prstGeom>
          </p:spPr>
        </p:pic>
        <p:pic>
          <p:nvPicPr>
            <p:cNvPr id="48" name="그림 47">
              <a:extLst>
                <a:ext uri="{FF2B5EF4-FFF2-40B4-BE49-F238E27FC236}">
                  <a16:creationId xmlns:a16="http://schemas.microsoft.com/office/drawing/2014/main" id="{F27A0DF7-54B1-45F0-8D16-60452978C1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 flipH="1">
              <a:off x="0" y="-1848663"/>
              <a:ext cx="1965804" cy="982902"/>
            </a:xfrm>
            <a:prstGeom prst="rect">
              <a:avLst/>
            </a:prstGeom>
          </p:spPr>
        </p:pic>
      </p:grpSp>
      <p:sp>
        <p:nvSpPr>
          <p:cNvPr id="16" name="그림 개체 틀 11">
            <a:extLst>
              <a:ext uri="{FF2B5EF4-FFF2-40B4-BE49-F238E27FC236}">
                <a16:creationId xmlns:a16="http://schemas.microsoft.com/office/drawing/2014/main" id="{4D17644B-C5D6-4003-8DD1-AA0A0C05B6F5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7874576" y="819753"/>
            <a:ext cx="2361624" cy="5218494"/>
          </a:xfrm>
          <a:prstGeom prst="roundRect">
            <a:avLst>
              <a:gd name="adj" fmla="val 20435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>
              <a:defRPr lang="ko-KR" altLang="en-US" sz="20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09228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3">
            <a:hlinkClick r:id="rId2"/>
            <a:extLst>
              <a:ext uri="{FF2B5EF4-FFF2-40B4-BE49-F238E27FC236}">
                <a16:creationId xmlns:a16="http://schemas.microsoft.com/office/drawing/2014/main" id="{EE0C7713-89A8-47B4-B8C7-2490B33B8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5" name="TextBox 14">
            <a:hlinkClick r:id="rId5"/>
            <a:extLst>
              <a:ext uri="{FF2B5EF4-FFF2-40B4-BE49-F238E27FC236}">
                <a16:creationId xmlns:a16="http://schemas.microsoft.com/office/drawing/2014/main" id="{B633BF5B-4169-4C7C-B7B6-742E99894570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2A2C6C40-5914-44C9-BA62-2AAFD7D7895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1608"/>
            <a:ext cx="1965804" cy="98290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BD5E2986-A10E-4916-A64A-4E0D7CDB76A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3933883" y="1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33B8ACDD-C9CC-4A54-943B-08F52F5D88B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933883" y="982902"/>
            <a:ext cx="1965804" cy="982902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33D504C0-0AA4-45D2-8E3D-EBA63530E1A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968080" y="5875098"/>
            <a:ext cx="1965804" cy="982902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FEF10C3B-8A65-48DC-A0A8-62407764067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933883" y="5875097"/>
            <a:ext cx="1965804" cy="982902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9B02CF4E-9845-468D-B5EE-04DA09E91BF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79" y="982902"/>
            <a:ext cx="1965804" cy="982902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D9B0E518-1A6C-4EFB-913E-DC1D19BA95A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79" y="0"/>
            <a:ext cx="1965804" cy="982902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40AA5CA7-D2F1-46B3-8C80-E4006EABDC6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65804" cy="982902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EDC44D96-3486-4734-A374-BB389036D02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902"/>
            <a:ext cx="1965804" cy="982902"/>
          </a:xfrm>
          <a:prstGeom prst="rect">
            <a:avLst/>
          </a:prstGeom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AAFC08F6-7076-4664-BFB4-40B81974A93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5098"/>
            <a:ext cx="1965804" cy="982902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499E28EC-B097-49B8-BEA4-D894199E09EB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2196"/>
            <a:ext cx="1965804" cy="982902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96B7DBB5-71D3-4070-BD0E-4DBAC71268C7}"/>
              </a:ext>
            </a:extLst>
          </p:cNvPr>
          <p:cNvGrpSpPr/>
          <p:nvPr userDrawn="1"/>
        </p:nvGrpSpPr>
        <p:grpSpPr>
          <a:xfrm>
            <a:off x="0" y="1965804"/>
            <a:ext cx="1965804" cy="1965804"/>
            <a:chOff x="5885527" y="-2831565"/>
            <a:chExt cx="1965804" cy="1965804"/>
          </a:xfrm>
        </p:grpSpPr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80EE76B4-7DF3-4C8B-96B0-ABCE6B0526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5527" y="-2831565"/>
              <a:ext cx="1965804" cy="982902"/>
            </a:xfrm>
            <a:prstGeom prst="rect">
              <a:avLst/>
            </a:prstGeom>
          </p:spPr>
        </p:pic>
        <p:pic>
          <p:nvPicPr>
            <p:cNvPr id="36" name="그림 35">
              <a:extLst>
                <a:ext uri="{FF2B5EF4-FFF2-40B4-BE49-F238E27FC236}">
                  <a16:creationId xmlns:a16="http://schemas.microsoft.com/office/drawing/2014/main" id="{978FB572-1D15-47EC-922C-063D7C173B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5527" y="-1848663"/>
              <a:ext cx="1965804" cy="982902"/>
            </a:xfrm>
            <a:prstGeom prst="rect">
              <a:avLst/>
            </a:prstGeom>
          </p:spPr>
        </p:pic>
      </p:grpSp>
      <p:sp>
        <p:nvSpPr>
          <p:cNvPr id="16" name="그림 개체 틀 5">
            <a:extLst>
              <a:ext uri="{FF2B5EF4-FFF2-40B4-BE49-F238E27FC236}">
                <a16:creationId xmlns:a16="http://schemas.microsoft.com/office/drawing/2014/main" id="{C207D44C-8CFC-4023-B2E5-89D1258EB5B4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1374273" y="1109778"/>
            <a:ext cx="6988017" cy="4556788"/>
          </a:xfrm>
          <a:prstGeom prst="roundRect">
            <a:avLst>
              <a:gd name="adj" fmla="val 311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09172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3">
            <a:hlinkClick r:id="rId2"/>
            <a:extLst>
              <a:ext uri="{FF2B5EF4-FFF2-40B4-BE49-F238E27FC236}">
                <a16:creationId xmlns:a16="http://schemas.microsoft.com/office/drawing/2014/main" id="{ECF10A97-25BE-40EA-9569-B0C69EAB28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5" name="TextBox 14">
            <a:hlinkClick r:id="rId5"/>
            <a:extLst>
              <a:ext uri="{FF2B5EF4-FFF2-40B4-BE49-F238E27FC236}">
                <a16:creationId xmlns:a16="http://schemas.microsoft.com/office/drawing/2014/main" id="{574F5F4A-CFBC-48C7-9F16-19270DD2B701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12101673-EC4D-4A24-8094-01EFF4F216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 rot="10800000">
            <a:off x="11209099" y="1965804"/>
            <a:ext cx="982901" cy="98290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C766439-C869-4BC8-92F3-5351086F744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17648" y="3417843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04AC3460-F9F5-492F-A848-75E74DE91C5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26196" y="0"/>
            <a:ext cx="1965804" cy="982902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141C37E2-2BDF-400F-9A51-A92A6301DEE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26196" y="982902"/>
            <a:ext cx="1965804" cy="982902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986E55BB-931F-4854-B73D-2A5BD1CD4DF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588" y="982902"/>
            <a:ext cx="1965804" cy="982902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5F2A720A-6C3A-4089-83DD-C57B40D36B5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588" y="0"/>
            <a:ext cx="1965804" cy="982902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E410A70E-28C0-437E-868D-6118D9D671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588" y="4892196"/>
            <a:ext cx="1965804" cy="982902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A2D057E7-AEE7-45C7-829C-707F2C35692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588" y="5875098"/>
            <a:ext cx="1965804" cy="982902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EE048560-D705-457B-BC27-6D2D3F073750}"/>
              </a:ext>
            </a:extLst>
          </p:cNvPr>
          <p:cNvGrpSpPr/>
          <p:nvPr userDrawn="1"/>
        </p:nvGrpSpPr>
        <p:grpSpPr>
          <a:xfrm>
            <a:off x="8251292" y="0"/>
            <a:ext cx="1974904" cy="1965804"/>
            <a:chOff x="9808035" y="-2831565"/>
            <a:chExt cx="1974904" cy="1965804"/>
          </a:xfrm>
        </p:grpSpPr>
        <p:pic>
          <p:nvPicPr>
            <p:cNvPr id="33" name="그림 32">
              <a:extLst>
                <a:ext uri="{FF2B5EF4-FFF2-40B4-BE49-F238E27FC236}">
                  <a16:creationId xmlns:a16="http://schemas.microsoft.com/office/drawing/2014/main" id="{96EF583C-965F-4EF0-B4F9-853D082913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8035" y="-1848663"/>
              <a:ext cx="1965804" cy="982902"/>
            </a:xfrm>
            <a:prstGeom prst="rect">
              <a:avLst/>
            </a:prstGeom>
          </p:spPr>
        </p:pic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D89AA6BB-2CB8-4A97-8E6F-B783BD2F0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7135" y="-2831565"/>
              <a:ext cx="1965804" cy="982902"/>
            </a:xfrm>
            <a:prstGeom prst="rect">
              <a:avLst/>
            </a:prstGeom>
          </p:spPr>
        </p:pic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3790FFEB-5AE7-4101-BA59-8757EA576A3E}"/>
              </a:ext>
            </a:extLst>
          </p:cNvPr>
          <p:cNvGrpSpPr/>
          <p:nvPr userDrawn="1"/>
        </p:nvGrpSpPr>
        <p:grpSpPr>
          <a:xfrm>
            <a:off x="8251292" y="4892196"/>
            <a:ext cx="1974904" cy="1965804"/>
            <a:chOff x="7842231" y="-2831565"/>
            <a:chExt cx="1974904" cy="1965804"/>
          </a:xfrm>
        </p:grpSpPr>
        <p:pic>
          <p:nvPicPr>
            <p:cNvPr id="36" name="그림 35">
              <a:extLst>
                <a:ext uri="{FF2B5EF4-FFF2-40B4-BE49-F238E27FC236}">
                  <a16:creationId xmlns:a16="http://schemas.microsoft.com/office/drawing/2014/main" id="{50861C0B-0C66-4F66-8F02-A4D62156B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1331" y="-2831565"/>
              <a:ext cx="1965804" cy="982902"/>
            </a:xfrm>
            <a:prstGeom prst="rect">
              <a:avLst/>
            </a:prstGeom>
          </p:spPr>
        </p:pic>
        <p:pic>
          <p:nvPicPr>
            <p:cNvPr id="37" name="그림 36">
              <a:extLst>
                <a:ext uri="{FF2B5EF4-FFF2-40B4-BE49-F238E27FC236}">
                  <a16:creationId xmlns:a16="http://schemas.microsoft.com/office/drawing/2014/main" id="{C2947B94-0FD1-45E6-8AEF-87260CEDD6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42231" y="-1848663"/>
              <a:ext cx="1965804" cy="982902"/>
            </a:xfrm>
            <a:prstGeom prst="rect">
              <a:avLst/>
            </a:prstGeom>
          </p:spPr>
        </p:pic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1B243BA3-1FB2-4525-A937-23D29E4AF84D}"/>
              </a:ext>
            </a:extLst>
          </p:cNvPr>
          <p:cNvGrpSpPr/>
          <p:nvPr userDrawn="1"/>
        </p:nvGrpSpPr>
        <p:grpSpPr>
          <a:xfrm>
            <a:off x="10226196" y="4892196"/>
            <a:ext cx="1965804" cy="1965804"/>
            <a:chOff x="5885527" y="-2831565"/>
            <a:chExt cx="1965804" cy="1965804"/>
          </a:xfrm>
        </p:grpSpPr>
        <p:pic>
          <p:nvPicPr>
            <p:cNvPr id="38" name="그림 37">
              <a:extLst>
                <a:ext uri="{FF2B5EF4-FFF2-40B4-BE49-F238E27FC236}">
                  <a16:creationId xmlns:a16="http://schemas.microsoft.com/office/drawing/2014/main" id="{82658283-2E35-4666-91EB-1A185530EA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5527" y="-2831565"/>
              <a:ext cx="1965804" cy="982902"/>
            </a:xfrm>
            <a:prstGeom prst="rect">
              <a:avLst/>
            </a:prstGeom>
          </p:spPr>
        </p:pic>
        <p:pic>
          <p:nvPicPr>
            <p:cNvPr id="39" name="그림 38">
              <a:extLst>
                <a:ext uri="{FF2B5EF4-FFF2-40B4-BE49-F238E27FC236}">
                  <a16:creationId xmlns:a16="http://schemas.microsoft.com/office/drawing/2014/main" id="{913D83BE-8946-448B-84E5-3DBE6FE618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5527" y="-1848663"/>
              <a:ext cx="1965804" cy="982902"/>
            </a:xfrm>
            <a:prstGeom prst="rect">
              <a:avLst/>
            </a:prstGeom>
          </p:spPr>
        </p:pic>
      </p:grpSp>
      <p:sp>
        <p:nvSpPr>
          <p:cNvPr id="16" name="그림 개체 틀 8">
            <a:extLst>
              <a:ext uri="{FF2B5EF4-FFF2-40B4-BE49-F238E27FC236}">
                <a16:creationId xmlns:a16="http://schemas.microsoft.com/office/drawing/2014/main" id="{BFC83840-6007-493E-B38F-ECFC64733486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4455051" y="1856521"/>
            <a:ext cx="6740399" cy="3865781"/>
          </a:xfrm>
          <a:prstGeom prst="roundRect">
            <a:avLst>
              <a:gd name="adj" fmla="val 181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22699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3">
            <a:hlinkClick r:id="rId2"/>
            <a:extLst>
              <a:ext uri="{FF2B5EF4-FFF2-40B4-BE49-F238E27FC236}">
                <a16:creationId xmlns:a16="http://schemas.microsoft.com/office/drawing/2014/main" id="{972D0D92-F558-4327-9508-C4A5D91A20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4" name="TextBox 13">
            <a:hlinkClick r:id="rId5"/>
            <a:extLst>
              <a:ext uri="{FF2B5EF4-FFF2-40B4-BE49-F238E27FC236}">
                <a16:creationId xmlns:a16="http://schemas.microsoft.com/office/drawing/2014/main" id="{1962A370-C0FC-495D-AB1D-FE59097476DC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08D9D957-A9E0-48B8-9AE7-DDF9A9F775D4}"/>
              </a:ext>
            </a:extLst>
          </p:cNvPr>
          <p:cNvGrpSpPr/>
          <p:nvPr userDrawn="1"/>
        </p:nvGrpSpPr>
        <p:grpSpPr>
          <a:xfrm>
            <a:off x="0" y="4892196"/>
            <a:ext cx="1965804" cy="1965804"/>
            <a:chOff x="3933883" y="8335788"/>
            <a:chExt cx="1965804" cy="1965804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4E8BB4E0-6F9F-48F6-9EF8-C60EE9CFF7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442432" y="8827239"/>
              <a:ext cx="1965804" cy="982902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9681252C-595B-42D8-B4D9-732E16FB05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25334" y="8827239"/>
              <a:ext cx="1965804" cy="982902"/>
            </a:xfrm>
            <a:prstGeom prst="rect">
              <a:avLst/>
            </a:prstGeom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71864E49-5BAE-455B-9315-1877A15495F6}"/>
              </a:ext>
            </a:extLst>
          </p:cNvPr>
          <p:cNvGrpSpPr/>
          <p:nvPr userDrawn="1"/>
        </p:nvGrpSpPr>
        <p:grpSpPr>
          <a:xfrm>
            <a:off x="10226196" y="0"/>
            <a:ext cx="1965804" cy="1965804"/>
            <a:chOff x="0" y="-2831565"/>
            <a:chExt cx="1965804" cy="1965804"/>
          </a:xfrm>
        </p:grpSpPr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2E28DF19-6FAF-4981-AF85-5A29A28FC2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-2831565"/>
              <a:ext cx="1965804" cy="982902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2B5E036C-5290-4D6D-B8DA-6468CB95B5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 flipH="1">
              <a:off x="0" y="-1848663"/>
              <a:ext cx="1965804" cy="982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1165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TMON cus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A04FF886-9D8E-4B5A-8C06-87394A2DA4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5" name="TextBox 4">
            <a:hlinkClick r:id="rId5"/>
            <a:extLst>
              <a:ext uri="{FF2B5EF4-FFF2-40B4-BE49-F238E27FC236}">
                <a16:creationId xmlns:a16="http://schemas.microsoft.com/office/drawing/2014/main" id="{FF7EEBC6-01D5-4233-803E-25EC39E4BAB6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3">
            <a:hlinkClick r:id="rId2"/>
            <a:extLst>
              <a:ext uri="{FF2B5EF4-FFF2-40B4-BE49-F238E27FC236}">
                <a16:creationId xmlns:a16="http://schemas.microsoft.com/office/drawing/2014/main" id="{87945B69-0BF0-4349-AFA5-58D9F07FC7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1" name="TextBox 10">
            <a:hlinkClick r:id="rId5"/>
            <a:extLst>
              <a:ext uri="{FF2B5EF4-FFF2-40B4-BE49-F238E27FC236}">
                <a16:creationId xmlns:a16="http://schemas.microsoft.com/office/drawing/2014/main" id="{815F0303-908B-4801-99D4-0E9BFED65644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그림 개체 틀 4">
            <a:extLst>
              <a:ext uri="{FF2B5EF4-FFF2-40B4-BE49-F238E27FC236}">
                <a16:creationId xmlns:a16="http://schemas.microsoft.com/office/drawing/2014/main" id="{09031BBA-FCDB-46A6-A758-62D5F603041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4114797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1F2202F1-DE6A-4A52-8699-88FE21EF19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-685801" y="4800598"/>
            <a:ext cx="2743202" cy="1371601"/>
          </a:xfrm>
          <a:prstGeom prst="rect">
            <a:avLst/>
          </a:prstGeom>
        </p:spPr>
      </p:pic>
      <p:pic>
        <p:nvPicPr>
          <p:cNvPr id="88" name="그림 87">
            <a:extLst>
              <a:ext uri="{FF2B5EF4-FFF2-40B4-BE49-F238E27FC236}">
                <a16:creationId xmlns:a16="http://schemas.microsoft.com/office/drawing/2014/main" id="{8A234DE8-81CD-4945-A350-3962B9D8F7E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0134598" y="4800599"/>
            <a:ext cx="2743202" cy="137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601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3">
            <a:hlinkClick r:id="rId2"/>
            <a:extLst>
              <a:ext uri="{FF2B5EF4-FFF2-40B4-BE49-F238E27FC236}">
                <a16:creationId xmlns:a16="http://schemas.microsoft.com/office/drawing/2014/main" id="{82D79CE2-94A4-4016-A39A-DAF114C136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3" name="TextBox 12">
            <a:hlinkClick r:id="rId5"/>
            <a:extLst>
              <a:ext uri="{FF2B5EF4-FFF2-40B4-BE49-F238E27FC236}">
                <a16:creationId xmlns:a16="http://schemas.microsoft.com/office/drawing/2014/main" id="{3D7E9B41-6D06-43FA-B621-BFDEE4AA7E2C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AFEFFEB-D456-4324-8FBF-F84171D761B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" y="5875098"/>
            <a:ext cx="1965804" cy="98290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869AEA59-AEEA-4225-A17A-23C4A985CA0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965806" y="5875098"/>
            <a:ext cx="1965804" cy="982902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E22629D4-1A78-4EB0-9817-AC76F16CC3C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6" y="0"/>
            <a:ext cx="1965804" cy="982902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3761366B-75E5-4DBE-A6F1-67940F7CD4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392" y="0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026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3">
            <a:hlinkClick r:id="rId2"/>
            <a:extLst>
              <a:ext uri="{FF2B5EF4-FFF2-40B4-BE49-F238E27FC236}">
                <a16:creationId xmlns:a16="http://schemas.microsoft.com/office/drawing/2014/main" id="{9586F976-ED21-441C-8713-49D523761C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3" name="TextBox 12">
            <a:hlinkClick r:id="rId5"/>
            <a:extLst>
              <a:ext uri="{FF2B5EF4-FFF2-40B4-BE49-F238E27FC236}">
                <a16:creationId xmlns:a16="http://schemas.microsoft.com/office/drawing/2014/main" id="{10FB5274-A4E7-4B1D-8BA9-191EBB28F40B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A535966B-480F-4331-8691-C41DC6B4545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0717647" y="2457255"/>
            <a:ext cx="1965804" cy="98290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FF26E9B8-ECCE-48CA-933B-4FC4A1E280B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1" y="3417843"/>
            <a:ext cx="1965804" cy="98290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772C338-5905-4999-969F-5EF2FF5CB2A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717647" y="491451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22A8DDD6-53B4-4B93-B8BF-9052733C4DD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91451" y="5383647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542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3">
            <a:hlinkClick r:id="rId2"/>
            <a:extLst>
              <a:ext uri="{FF2B5EF4-FFF2-40B4-BE49-F238E27FC236}">
                <a16:creationId xmlns:a16="http://schemas.microsoft.com/office/drawing/2014/main" id="{EFE723EA-460B-4984-B31F-80BF4452A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3" name="TextBox 12">
            <a:hlinkClick r:id="rId5"/>
            <a:extLst>
              <a:ext uri="{FF2B5EF4-FFF2-40B4-BE49-F238E27FC236}">
                <a16:creationId xmlns:a16="http://schemas.microsoft.com/office/drawing/2014/main" id="{4CBCEEDF-39BA-475B-8781-CAFA02C095E1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452BE35-C35A-427D-8931-DB420AD5330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491451" y="4400745"/>
            <a:ext cx="1965804" cy="982902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999B40F4-EFAF-477C-B43B-C86644302E7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5098"/>
            <a:ext cx="1965804" cy="982902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757E6ADD-A608-46F0-879B-C03CFE418A0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26196" y="0"/>
            <a:ext cx="1965804" cy="982902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CB8C3403-A725-4973-ADEC-17C726594C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717647" y="1474353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830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3">
            <a:hlinkClick r:id="rId2"/>
            <a:extLst>
              <a:ext uri="{FF2B5EF4-FFF2-40B4-BE49-F238E27FC236}">
                <a16:creationId xmlns:a16="http://schemas.microsoft.com/office/drawing/2014/main" id="{292E671E-7BC1-4063-8111-A5555B986F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3" name="TextBox 12">
            <a:hlinkClick r:id="rId5"/>
            <a:extLst>
              <a:ext uri="{FF2B5EF4-FFF2-40B4-BE49-F238E27FC236}">
                <a16:creationId xmlns:a16="http://schemas.microsoft.com/office/drawing/2014/main" id="{53256E44-A006-4B31-B4C5-BE971C23345A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BAE8EDB-0830-47C4-BA88-55593FE1BD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6" y="5875098"/>
            <a:ext cx="1965804" cy="982902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EA799372-547C-45F5-97EB-9456C69FF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96" y="4892196"/>
            <a:ext cx="1965804" cy="982902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02851CA0-EE09-43A4-8FB4-DCBA6C8B4E6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65804" cy="982902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9D67687B-A1F8-40FA-80A9-97B8676FFFB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902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104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3">
            <a:hlinkClick r:id="rId2"/>
            <a:extLst>
              <a:ext uri="{FF2B5EF4-FFF2-40B4-BE49-F238E27FC236}">
                <a16:creationId xmlns:a16="http://schemas.microsoft.com/office/drawing/2014/main" id="{249BAEB6-90CE-48E1-942B-98AFB91DEC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3" name="TextBox 12">
            <a:hlinkClick r:id="rId5"/>
            <a:extLst>
              <a:ext uri="{FF2B5EF4-FFF2-40B4-BE49-F238E27FC236}">
                <a16:creationId xmlns:a16="http://schemas.microsoft.com/office/drawing/2014/main" id="{84B2FF7D-B6C4-4969-AD41-E3BCAB365A44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7F6F5E4F-6A70-4EAA-9BCC-A24EFD505A3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17647" y="4400744"/>
            <a:ext cx="1965804" cy="982902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E61ADC15-E27C-4BF7-AB0C-4D49B6FC34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1" y="1474353"/>
            <a:ext cx="1965804" cy="982902"/>
          </a:xfrm>
          <a:prstGeom prst="rect">
            <a:avLst/>
          </a:prstGeom>
        </p:spPr>
      </p:pic>
      <p:pic>
        <p:nvPicPr>
          <p:cNvPr id="41" name="그림 40">
            <a:extLst>
              <a:ext uri="{FF2B5EF4-FFF2-40B4-BE49-F238E27FC236}">
                <a16:creationId xmlns:a16="http://schemas.microsoft.com/office/drawing/2014/main" id="{EC391A2D-391A-4F50-B0A0-E470FEE268C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10226196" y="5875097"/>
            <a:ext cx="1965804" cy="982902"/>
          </a:xfrm>
          <a:prstGeom prst="rect">
            <a:avLst/>
          </a:prstGeom>
        </p:spPr>
      </p:pic>
      <p:pic>
        <p:nvPicPr>
          <p:cNvPr id="49" name="그림 48">
            <a:extLst>
              <a:ext uri="{FF2B5EF4-FFF2-40B4-BE49-F238E27FC236}">
                <a16:creationId xmlns:a16="http://schemas.microsoft.com/office/drawing/2014/main" id="{CE34809D-55E9-408A-A840-EE69A87F8C8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99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3">
            <a:hlinkClick r:id="rId2"/>
            <a:extLst>
              <a:ext uri="{FF2B5EF4-FFF2-40B4-BE49-F238E27FC236}">
                <a16:creationId xmlns:a16="http://schemas.microsoft.com/office/drawing/2014/main" id="{84E2D5C4-4CD4-4C4C-9B50-F2A1BA228A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4" name="TextBox 13">
            <a:hlinkClick r:id="rId5"/>
            <a:extLst>
              <a:ext uri="{FF2B5EF4-FFF2-40B4-BE49-F238E27FC236}">
                <a16:creationId xmlns:a16="http://schemas.microsoft.com/office/drawing/2014/main" id="{D1C6973D-7F08-4D72-AE38-897A9824BE07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EC253B38-D933-407E-A6A7-C39397B141D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1" y="5383647"/>
            <a:ext cx="1965804" cy="982902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FA6F05E-287B-4195-BD1F-42D77615648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-491451" y="3417843"/>
            <a:ext cx="1965804" cy="982902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B00BB46D-3C97-47BE-9235-B0EC3B02F4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0" y="1954647"/>
            <a:ext cx="982902" cy="98290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3D842CCB-4E39-4A16-B588-CFFEB1A5C44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717647" y="491451"/>
            <a:ext cx="1965804" cy="982902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79C64452-415B-4BAD-A178-B781ECB959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5"/>
          <a:stretch/>
        </p:blipFill>
        <p:spPr>
          <a:xfrm flipV="1">
            <a:off x="11220255" y="3920451"/>
            <a:ext cx="960588" cy="982902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A7B5F04C-49EA-4AA6-BE34-E3A588B7B2A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1" y="491451"/>
            <a:ext cx="1965804" cy="98290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6BC8B59F-7A7E-4486-94AD-E9D2FC683E7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717647" y="5383647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16DB43D1-319E-4D52-A841-32F1CA995DA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717647" y="2457255"/>
            <a:ext cx="1965804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39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그림 개체 틀 4">
            <a:extLst>
              <a:ext uri="{FF2B5EF4-FFF2-40B4-BE49-F238E27FC236}">
                <a16:creationId xmlns:a16="http://schemas.microsoft.com/office/drawing/2014/main" id="{3DFED071-A119-4234-9327-6DAAA2A1EF1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34304" y="0"/>
            <a:ext cx="4957696" cy="6858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14" name="Graphic 3">
            <a:hlinkClick r:id="rId2"/>
            <a:extLst>
              <a:ext uri="{FF2B5EF4-FFF2-40B4-BE49-F238E27FC236}">
                <a16:creationId xmlns:a16="http://schemas.microsoft.com/office/drawing/2014/main" id="{866DBD41-AAC4-40A3-A79D-0B6AF282F7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5771192" y="6919303"/>
            <a:ext cx="2239204" cy="246221"/>
          </a:xfrm>
          <a:prstGeom prst="rect">
            <a:avLst/>
          </a:prstGeom>
        </p:spPr>
      </p:pic>
      <p:sp>
        <p:nvSpPr>
          <p:cNvPr id="15" name="TextBox 14">
            <a:hlinkClick r:id="rId5"/>
            <a:extLst>
              <a:ext uri="{FF2B5EF4-FFF2-40B4-BE49-F238E27FC236}">
                <a16:creationId xmlns:a16="http://schemas.microsoft.com/office/drawing/2014/main" id="{7E53BD29-8DF1-4CE6-8195-F61C528C7FC5}"/>
              </a:ext>
            </a:extLst>
          </p:cNvPr>
          <p:cNvSpPr txBox="1"/>
          <p:nvPr userDrawn="1"/>
        </p:nvSpPr>
        <p:spPr>
          <a:xfrm>
            <a:off x="4181605" y="69750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F08C366C-75F0-4291-A4ED-618E186AB25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52" y="5383647"/>
            <a:ext cx="1965804" cy="98290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5102670B-AAD7-49A0-A704-1662E7D43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52" y="491451"/>
            <a:ext cx="1965804" cy="982902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F0E647B-EC82-40CE-91D7-EB0C6C6A818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91450" y="5383647"/>
            <a:ext cx="1965804" cy="982902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C841FB76-447D-4B5D-A9CD-78BE27F21B8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491451" y="3417843"/>
            <a:ext cx="1965804" cy="98290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3E192E11-26CE-4705-BE8F-BA4E3AF15E6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491451" y="1474353"/>
            <a:ext cx="1965804" cy="982902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5E11CEFE-8CD3-4956-ABCC-9E6B4C0226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6251403" y="3909294"/>
            <a:ext cx="982901" cy="982902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8FEACEA2-6B3E-48D5-966E-5FD94387595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5759952" y="2457255"/>
            <a:ext cx="1965804" cy="982902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81F1C36A-B8D7-40D7-B1DE-ED06E6320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 rot="10800000" flipH="1">
            <a:off x="1" y="1"/>
            <a:ext cx="982901" cy="9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906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E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687" r:id="rId14"/>
    <p:sldLayoutId id="2147483664" r:id="rId1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story.php?story_fbid=7397065896993618&amp;id=100000708430176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story.php?story_fbid=6351897178177167&amp;id=100000708430176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bit.ly/3C6SV9O?fbclid%3DIwAR1wJMhXhAr2zKIPkCtMvWUGnlQsZc2HMLIPBLi0L6YdS3yI3M2gyc61vg8&amp;h=AT3cEsH2Xso9V01PgQqYKAUXJGKXFv57ctZqxJ4ItCaY_RauX3UBvgM276SJjPmha5mOMxpeMbmChq7uEclNs_IzYPQHGUTPNYfr76eE1AK7eiqDXPbUdHrXZ6sRJcIyZX9i&amp;__tn__=-UK-R&amp;c%5b0%5d=AT1KU0rW4coAqT0Duui43nzQNQyeFC8TVHR9FVw_gzCWFOa9hiE89v57v-SOOTvQx0noDGt-HeY6yEtQ47gfngiUVSDSgCp6r26pBJH_vOyBZg3vvfxd__xNcCappU4kfAC2KADg3iPFyOACbVobqxvhXg" TargetMode="Externa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svetlanaroyz/posts/pfbid0dd6SAyibQVmcVMw27H2U72yUvSh1HRGPU5xfofnq5aMwRnLcvVA4o3xRH1asfJwLl?__cft__%5b0%5d=AZXCW8iU65WgvOrMXajI2LderLkbXZi3cI8MAD-BK-gvzBizFbcyg1cNj3CsDIehPJRPrOMKXgATTjZ8KI203L0RjfLd_XTNcIia-2dX-UlCXHonbYXbx1gmlwoV-F8VqDs&amp;__tn__=-UK-R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drive.google.com/file/d/1AD4PKDvH-deylbhquN0Qz2ItJdH6tWEt/view?fbclid%3DIwAR22hjCkNnpeoygKB72A41zH5Md3mVeeBswNKSUSd4dELPc822WIsmT8xO4&amp;h=AT0-zSbxSO-ao2tYjBWSB17N2Y81Pd1R3-zZvmCDKVJr4IxAx-orShrFp7L0q6T_waplxEmPFlakecJRn_EysqyNXkSSU32IX6QSGdECAcIMDtvEncwnkIczR7sLgTmdKwHH&amp;__tn__=-UK-R&amp;c%5b0%5d=AT1KU0rW4coAqT0Duui43nzQNQyeFC8TVHR9FVw_gzCWFOa9hiE89v57v-SOOTvQx0noDGt-HeY6yEtQ47gfngiUVSDSgCp6r26pBJH_vOyBZg3vvfxd__xNcCappU4kfAC2KADg3iPFyOACbVobqxvhXg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mzo.gov.ua/psyholohichnyj-suprovid-ta-sotsialno-pedahohichna-robota/materialy-dlia-vykorystannia-v-roboti-pid-chas-voiennykh-diy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svetlanaroyz/posts/pfbid025MT7dfoyQybH7HXEQgHrdwkUnuD1CBAh8SuCqsYGTKyrxy9UuBVigto3u5BuQ77Cl?__cft__%5b0%5d=AZXCW8iU65WgvOrMXajI2LderLkbXZi3cI8MAD-BK-gvzBizFbcyg1cNj3CsDIehPJRPrOMKXgATTjZ8KI203L0RjfLd_XTNcIia-2dX-UlCXHonbYXbx1gmlwoV-F8VqDs&amp;__tn__=-UK-R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story.php?story_fbid=5078670195530804&amp;id=171923206205552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nus.org.ua/articles/stijkist-dlya-stijkyh-20-korotkyh-video-iz-praktykamy-dlya-ditej-i-doroslyh/?fbclid%3DIwAR1rg6x6Q0W2HLGrpzKSDskCgAPdYsHDjxlgYKUhRPiaqdNGrKsonNFea_A&amp;h=AT2wMtKYlt-nViyUK-BA7uywQLeDGPuokRYXzhQtAgeuo-zCVJQOPwyLE49YKOhEY0y1iZ7WN5UFA4tzjmyhVbtXvpWB7OA-zOYhaED3WXl-z8CMACEa-m0wRGOCdkRyyleY&amp;__tn__=-UK-R&amp;c%5b0%5d=AT1KU0rW4coAqT0Duui43nzQNQyeFC8TVHR9FVw_gzCWFOa9hiE89v57v-SOOTvQx0noDGt-HeY6yEtQ47gfngiUVSDSgCp6r26pBJH_vOyBZg3vvfxd__xNcCappU4kfAC2KADg3iPFyOACbVobqxvhX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bit.ly/3VbNZqR?fbclid%3DIwAR29kD0F1L3KmjtPPklDbgqG8zBr8PRkw-bWwgzj3Z51Nu8lL7qmbKSDBhE&amp;h=AT2nl78XXZwej1lbQ5mBy_RukRKjGUX1NcSum_8ySCqAhotKDLguznFOTjDupHnCCwRtTN8t69UXeOst8JghnYQhhMPDDEG-lkoMhNHVDjKPIS7_FYn8u1imHX_yLYokRefh&amp;__tn__=-UK-R&amp;c%5b0%5d=AT1KU0rW4coAqT0Duui43nzQNQyeFC8TVHR9FVw_gzCWFOa9hiE89v57v-SOOTvQx0noDGt-HeY6yEtQ47gfngiUVSDSgCp6r26pBJH_vOyBZg3vvfxd__xNcCappU4kfAC2KADg3iPFyOACbVobqxvhX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UNICEFUkraine/posts/pfbid02dRjeKuxyGFFFVnfEKdekm3sc8TqTvSybzVFDm4ZBPrWY8x4PbTMYofWVBwEEQTrwl?__cft__%5b0%5d=AZXCW8iU65WgvOrMXajI2LderLkbXZi3cI8MAD-BK-gvzBizFbcyg1cNj3CsDIehPJRPrOMKXgATTjZ8KI203L0RjfLd_XTNcIia-2dX-UlCXHonbYXbx1gmlwoV-F8VqDs&amp;__tn__=-UK-R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UNICEFUkraine/posts/pfbid035DhKz4Kp4uj1ZxjUYpmLkZJhxhUX5PxnPqJ4V11hEFnEAJvze1nPQe1QKUnRPpw1l?__cft__%5b0%5d=AZXCW8iU65WgvOrMXajI2LderLkbXZi3cI8MAD-BK-gvzBizFbcyg1cNj3CsDIehPJRPrOMKXgATTjZ8KI203L0RjfLd_XTNcIia-2dX-UlCXHonbYXbx1gmlwoV-F8VqDs&amp;__tn__=-UK-R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www.unicef.org/ukraine/media/19841/file/Tvoya_syla.pdf?fbclid%3DIwAR0NzdugyzwO-7wZWMiGUd9FI-RwgEwwXzjnX9VBGJrPvQGDb_SUP-9-b50&amp;h=AT2pNXlL2Jj5qwsKY9kehMfjeZ4G9gPIwR4tL44b1tutJNhvmoLEQlkEoIpSLjlnYMN_BiAIBsQfjfH6NXfLzdPKoE3-OjTDEUKBKMueitRxMKEkuwU0NSFcgcZsRnnugedi&amp;__tn__=-UK-R&amp;c%5b0%5d=AT1KU0rW4coAqT0Duui43nzQNQyeFC8TVHR9FVw_gzCWFOa9hiE89v57v-SOOTvQx0noDGt-HeY6yEtQ47gfngiUVSDSgCp6r26pBJH_vOyBZg3vvfxd__xNcCappU4kfAC2KADg3iPFyOACbVobqxvhX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svetlanaroyz/posts/pfbid0bpMyVrZpwUZX8smMfDUhTJBhY29nQuoQKzfm3vzp5A5HjQJ5XnQAhBVcL2cxMpocl?__cft__%5b0%5d=AZXCW8iU65WgvOrMXajI2LderLkbXZi3cI8MAD-BK-gvzBizFbcyg1cNj3CsDIehPJRPrOMKXgATTjZ8KI203L0RjfLd_XTNcIia-2dX-UlCXHonbYXbx1gmlwoV-F8VqDs&amp;__tn__=-UK-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2F7806CE-DE11-44EA-96C0-292CA00FB7E8}"/>
              </a:ext>
            </a:extLst>
          </p:cNvPr>
          <p:cNvSpPr txBox="1"/>
          <p:nvPr/>
        </p:nvSpPr>
        <p:spPr>
          <a:xfrm>
            <a:off x="2794000" y="719368"/>
            <a:ext cx="6604000" cy="415498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uk-UA" altLang="ko-KR" sz="6600" dirty="0">
                <a:cs typeface="Arial" panose="020B0604020202020204" pitchFamily="34" charset="0"/>
              </a:rPr>
              <a:t>Особливості психологічної підтримки учнів в умовах війни</a:t>
            </a:r>
            <a:endParaRPr lang="en-US" altLang="ko-KR" sz="6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9927490-25E8-431D-AE15-1949D669A26D}"/>
              </a:ext>
            </a:extLst>
          </p:cNvPr>
          <p:cNvSpPr/>
          <p:nvPr/>
        </p:nvSpPr>
        <p:spPr>
          <a:xfrm>
            <a:off x="1896862" y="751184"/>
            <a:ext cx="8398275" cy="5605227"/>
          </a:xfrm>
          <a:prstGeom prst="rect">
            <a:avLst/>
          </a:prstGeom>
          <a:solidFill>
            <a:srgbClr val="EAA73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FBC6AA-606B-4992-8DA0-B7A20AB40994}"/>
              </a:ext>
            </a:extLst>
          </p:cNvPr>
          <p:cNvSpPr txBox="1"/>
          <p:nvPr/>
        </p:nvSpPr>
        <p:spPr>
          <a:xfrm>
            <a:off x="2130642" y="1045418"/>
            <a:ext cx="78123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endParaRPr lang="uk-UA" altLang="ko-KR" sz="7200" b="0" dirty="0">
              <a:solidFill>
                <a:schemeClr val="bg1"/>
              </a:solidFill>
            </a:endParaRPr>
          </a:p>
          <a:p>
            <a:pPr algn="ctr"/>
            <a:r>
              <a:rPr lang="uk-UA" altLang="ko-KR" sz="7200" b="0" dirty="0">
                <a:solidFill>
                  <a:schemeClr val="bg1"/>
                </a:solidFill>
              </a:rPr>
              <a:t>9. Практикум–гра </a:t>
            </a:r>
            <a:r>
              <a:rPr lang="uk-UA" altLang="ko-KR" sz="7200" b="0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“Сила Усмішки”</a:t>
            </a:r>
            <a:endParaRPr lang="uk-UA" altLang="ko-KR" sz="7200" b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7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92A0E3-012A-4AF1-BA7E-6BC1E4FD1A13}"/>
              </a:ext>
            </a:extLst>
          </p:cNvPr>
          <p:cNvSpPr/>
          <p:nvPr/>
        </p:nvSpPr>
        <p:spPr>
          <a:xfrm>
            <a:off x="1759258" y="400515"/>
            <a:ext cx="8673484" cy="5858242"/>
          </a:xfrm>
          <a:prstGeom prst="rect">
            <a:avLst/>
          </a:prstGeom>
          <a:solidFill>
            <a:srgbClr val="144FA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66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10. Практикум–гра </a:t>
            </a:r>
            <a:r>
              <a:rPr lang="uk-UA" altLang="ko-KR" sz="66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“Скажи мені – сила запитань”</a:t>
            </a:r>
            <a:endParaRPr lang="uk-UA" altLang="ko-KR" sz="6600" b="1" i="1" dirty="0">
              <a:solidFill>
                <a:srgbClr val="EAA73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05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1AD5D-E608-4B14-9887-3CB56769CB00}"/>
              </a:ext>
            </a:extLst>
          </p:cNvPr>
          <p:cNvSpPr/>
          <p:nvPr/>
        </p:nvSpPr>
        <p:spPr>
          <a:xfrm>
            <a:off x="2074521" y="464167"/>
            <a:ext cx="8042957" cy="5102131"/>
          </a:xfrm>
          <a:prstGeom prst="rect">
            <a:avLst/>
          </a:prstGeom>
          <a:solidFill>
            <a:srgbClr val="C748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2F346-FC6A-493B-995E-DB2FC357CBE3}"/>
              </a:ext>
            </a:extLst>
          </p:cNvPr>
          <p:cNvSpPr txBox="1"/>
          <p:nvPr/>
        </p:nvSpPr>
        <p:spPr>
          <a:xfrm>
            <a:off x="2290440" y="753074"/>
            <a:ext cx="756377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ko-KR" sz="44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11. </a:t>
            </a:r>
            <a:r>
              <a:rPr lang="uk-UA" altLang="ko-KR" sz="44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Практикуми стійкості та відновлення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: 64 відео (по 15 хвилин) з простими тілесними вправами для дітей і дорослих</a:t>
            </a:r>
            <a:endParaRPr lang="uk-UA" altLang="ko-KR" sz="4400" b="1" i="1" dirty="0">
              <a:solidFill>
                <a:srgbClr val="EAA73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3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92A0E3-012A-4AF1-BA7E-6BC1E4FD1A13}"/>
              </a:ext>
            </a:extLst>
          </p:cNvPr>
          <p:cNvSpPr/>
          <p:nvPr/>
        </p:nvSpPr>
        <p:spPr>
          <a:xfrm>
            <a:off x="1759258" y="382759"/>
            <a:ext cx="8673484" cy="5858242"/>
          </a:xfrm>
          <a:prstGeom prst="rect">
            <a:avLst/>
          </a:prstGeom>
          <a:solidFill>
            <a:srgbClr val="144FA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66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1</a:t>
            </a:r>
            <a:r>
              <a:rPr lang="en-US" altLang="ko-KR" sz="66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2</a:t>
            </a:r>
            <a:r>
              <a:rPr lang="uk-UA" altLang="ko-KR" sz="66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. </a:t>
            </a:r>
            <a:r>
              <a:rPr lang="uk-UA" altLang="ko-KR" sz="6600" dirty="0" err="1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Методичка</a:t>
            </a:r>
            <a:r>
              <a:rPr lang="uk-UA" altLang="ko-KR" sz="66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66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“Ментальне здоров’я дітей під час війни”</a:t>
            </a:r>
            <a:endParaRPr lang="uk-UA" altLang="ko-KR" sz="6600" b="1" i="1" dirty="0">
              <a:solidFill>
                <a:srgbClr val="EAA73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1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1AD5D-E608-4B14-9887-3CB56769CB00}"/>
              </a:ext>
            </a:extLst>
          </p:cNvPr>
          <p:cNvSpPr/>
          <p:nvPr/>
        </p:nvSpPr>
        <p:spPr>
          <a:xfrm>
            <a:off x="2074521" y="464167"/>
            <a:ext cx="8042957" cy="5102131"/>
          </a:xfrm>
          <a:prstGeom prst="rect">
            <a:avLst/>
          </a:prstGeom>
          <a:solidFill>
            <a:srgbClr val="C748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2F346-FC6A-493B-995E-DB2FC357CBE3}"/>
              </a:ext>
            </a:extLst>
          </p:cNvPr>
          <p:cNvSpPr txBox="1"/>
          <p:nvPr/>
        </p:nvSpPr>
        <p:spPr>
          <a:xfrm>
            <a:off x="2290440" y="753074"/>
            <a:ext cx="756377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ko-KR" sz="44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13. </a:t>
            </a:r>
            <a:r>
              <a:rPr lang="uk-UA" altLang="ko-KR" sz="44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</a:t>
            </a:r>
            <a:r>
              <a:rPr lang="uk-UA" altLang="ko-KR" sz="4400" b="1" i="1" dirty="0" err="1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Стресостійке</a:t>
            </a:r>
            <a:r>
              <a:rPr lang="uk-UA" altLang="ko-KR" sz="44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uk-UA" altLang="ko-KR" sz="4400" b="1" i="1" dirty="0" err="1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дитинознавство</a:t>
            </a:r>
            <a:r>
              <a:rPr lang="uk-UA" altLang="ko-KR" sz="44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” 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– практикум для дорослих (брошура з інформацією на різні теми та іграми).</a:t>
            </a:r>
            <a:endParaRPr lang="uk-UA" altLang="ko-KR" sz="4400" dirty="0">
              <a:solidFill>
                <a:srgbClr val="EAA73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41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D32D916E-5DAD-4995-A751-31561391CAF5}"/>
              </a:ext>
            </a:extLst>
          </p:cNvPr>
          <p:cNvSpPr/>
          <p:nvPr/>
        </p:nvSpPr>
        <p:spPr>
          <a:xfrm>
            <a:off x="2041864" y="335183"/>
            <a:ext cx="8291744" cy="61876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srgbClr val="578EFF"/>
              </a:solidFill>
              <a:latin typeface="+mj-lt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4A1AFDDA-C77D-44EC-A52E-7B4ED1FC986B}"/>
              </a:ext>
            </a:extLst>
          </p:cNvPr>
          <p:cNvSpPr/>
          <p:nvPr/>
        </p:nvSpPr>
        <p:spPr>
          <a:xfrm>
            <a:off x="2414726" y="408373"/>
            <a:ext cx="75282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ko-KR" sz="4800" b="1" i="1" dirty="0" err="1">
                <a:solidFill>
                  <a:srgbClr val="144FA3"/>
                </a:solidFill>
                <a:latin typeface="+mj-lt"/>
              </a:rPr>
              <a:t>Mатеріали</a:t>
            </a:r>
            <a:r>
              <a:rPr lang="uk-UA" altLang="ko-KR" sz="4800" b="1" i="1" dirty="0">
                <a:solidFill>
                  <a:srgbClr val="144FA3"/>
                </a:solidFill>
                <a:latin typeface="+mj-lt"/>
              </a:rPr>
              <a:t> для використання в роботі під час воєнних дій</a:t>
            </a:r>
          </a:p>
          <a:p>
            <a:pPr algn="ctr"/>
            <a:endParaRPr lang="uk-UA" altLang="ko-KR" sz="4800" b="1" i="1" dirty="0">
              <a:solidFill>
                <a:srgbClr val="144FA3"/>
              </a:solidFill>
              <a:latin typeface="+mj-lt"/>
            </a:endParaRPr>
          </a:p>
          <a:p>
            <a:pPr algn="ctr"/>
            <a:r>
              <a:rPr lang="en-US" altLang="ko-KR" sz="2400" b="1" i="1" dirty="0">
                <a:solidFill>
                  <a:srgbClr val="144FA3"/>
                </a:solidFill>
                <a:latin typeface="+mj-lt"/>
                <a:hlinkClick r:id="rId2"/>
              </a:rPr>
              <a:t>https://imzo.gov.ua/psyholohichnyj-suprovid-ta-sotsialno-pedahohichna-robota/materialy-dlia-vykorystannia-v-roboti-pid-chas-voiennykh-diy/</a:t>
            </a:r>
            <a:endParaRPr lang="uk-UA" altLang="ko-KR" sz="2400" b="1" i="1" dirty="0">
              <a:solidFill>
                <a:srgbClr val="144FA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368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92A0E3-012A-4AF1-BA7E-6BC1E4FD1A13}"/>
              </a:ext>
            </a:extLst>
          </p:cNvPr>
          <p:cNvSpPr/>
          <p:nvPr/>
        </p:nvSpPr>
        <p:spPr>
          <a:xfrm>
            <a:off x="2254928" y="728989"/>
            <a:ext cx="7936637" cy="5210171"/>
          </a:xfrm>
          <a:prstGeom prst="rect">
            <a:avLst/>
          </a:prstGeom>
          <a:solidFill>
            <a:srgbClr val="144FA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48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1. </a:t>
            </a:r>
            <a:r>
              <a:rPr lang="uk-UA" altLang="ko-KR" sz="48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Пісня “Я і ти”</a:t>
            </a:r>
            <a:r>
              <a:rPr lang="uk-UA" altLang="ko-KR" sz="48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48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Світлани </a:t>
            </a:r>
            <a:r>
              <a:rPr lang="uk-UA" altLang="ko-KR" sz="4800" dirty="0" err="1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Тарабарової</a:t>
            </a:r>
            <a:r>
              <a:rPr lang="uk-UA" altLang="ko-KR" sz="48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. Там є все, що може зараз бути корисним: доторки, розтягування, повернення відчуття тіла, спів і близькість.</a:t>
            </a:r>
          </a:p>
        </p:txBody>
      </p:sp>
    </p:spTree>
    <p:extLst>
      <p:ext uri="{BB962C8B-B14F-4D97-AF65-F5344CB8AC3E}">
        <p14:creationId xmlns:p14="http://schemas.microsoft.com/office/powerpoint/2010/main" val="321568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1AD5D-E608-4B14-9887-3CB56769CB00}"/>
              </a:ext>
            </a:extLst>
          </p:cNvPr>
          <p:cNvSpPr/>
          <p:nvPr/>
        </p:nvSpPr>
        <p:spPr>
          <a:xfrm>
            <a:off x="2074521" y="464167"/>
            <a:ext cx="8042957" cy="5102131"/>
          </a:xfrm>
          <a:prstGeom prst="rect">
            <a:avLst/>
          </a:prstGeom>
          <a:solidFill>
            <a:srgbClr val="C748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2F346-FC6A-493B-995E-DB2FC357CBE3}"/>
              </a:ext>
            </a:extLst>
          </p:cNvPr>
          <p:cNvSpPr txBox="1"/>
          <p:nvPr/>
        </p:nvSpPr>
        <p:spPr>
          <a:xfrm>
            <a:off x="3675355" y="986397"/>
            <a:ext cx="51046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48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2. </a:t>
            </a:r>
            <a:r>
              <a:rPr lang="uk-UA" altLang="ko-KR" sz="4800" b="1" i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Тілесні ігри</a:t>
            </a:r>
            <a:r>
              <a:rPr lang="uk-UA" altLang="ko-KR" sz="48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, які можна використовувати з дітьми різного віку.</a:t>
            </a:r>
          </a:p>
        </p:txBody>
      </p:sp>
    </p:spTree>
    <p:extLst>
      <p:ext uri="{BB962C8B-B14F-4D97-AF65-F5344CB8AC3E}">
        <p14:creationId xmlns:p14="http://schemas.microsoft.com/office/powerpoint/2010/main" val="404676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9927490-25E8-431D-AE15-1949D669A26D}"/>
              </a:ext>
            </a:extLst>
          </p:cNvPr>
          <p:cNvSpPr/>
          <p:nvPr/>
        </p:nvSpPr>
        <p:spPr>
          <a:xfrm>
            <a:off x="1896862" y="751184"/>
            <a:ext cx="8398275" cy="5605227"/>
          </a:xfrm>
          <a:prstGeom prst="rect">
            <a:avLst/>
          </a:prstGeom>
          <a:solidFill>
            <a:srgbClr val="EAA73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FBC6AA-606B-4992-8DA0-B7A20AB40994}"/>
              </a:ext>
            </a:extLst>
          </p:cNvPr>
          <p:cNvSpPr txBox="1"/>
          <p:nvPr/>
        </p:nvSpPr>
        <p:spPr>
          <a:xfrm>
            <a:off x="2334826" y="1045418"/>
            <a:ext cx="7466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uk-UA" altLang="ko-KR" sz="4800" b="0" dirty="0">
                <a:solidFill>
                  <a:schemeClr val="bg1"/>
                </a:solidFill>
              </a:rPr>
              <a:t>3. Анімаційний </a:t>
            </a:r>
            <a:r>
              <a:rPr lang="uk-UA" altLang="ko-KR" sz="4800" b="0" dirty="0" err="1">
                <a:solidFill>
                  <a:schemeClr val="bg1"/>
                </a:solidFill>
              </a:rPr>
              <a:t>проєкт</a:t>
            </a:r>
            <a:r>
              <a:rPr lang="uk-UA" altLang="ko-KR" sz="4800" b="0" dirty="0">
                <a:solidFill>
                  <a:schemeClr val="bg1"/>
                </a:solidFill>
              </a:rPr>
              <a:t> </a:t>
            </a:r>
            <a:r>
              <a:rPr lang="uk-UA" altLang="ko-KR" sz="4800" i="1" dirty="0">
                <a:solidFill>
                  <a:schemeClr val="bg1"/>
                </a:solidFill>
                <a:hlinkClick r:id="rId2"/>
              </a:rPr>
              <a:t>“Стійкість для стійких” </a:t>
            </a:r>
            <a:r>
              <a:rPr lang="uk-UA" altLang="ko-KR" sz="4800" b="0" dirty="0">
                <a:solidFill>
                  <a:schemeClr val="bg1"/>
                </a:solidFill>
              </a:rPr>
              <a:t>– 20 відео з тілесними практиками, які можна дивитися й робити з дітьми.</a:t>
            </a:r>
          </a:p>
        </p:txBody>
      </p:sp>
    </p:spTree>
    <p:extLst>
      <p:ext uri="{BB962C8B-B14F-4D97-AF65-F5344CB8AC3E}">
        <p14:creationId xmlns:p14="http://schemas.microsoft.com/office/powerpoint/2010/main" val="190762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92A0E3-012A-4AF1-BA7E-6BC1E4FD1A13}"/>
              </a:ext>
            </a:extLst>
          </p:cNvPr>
          <p:cNvSpPr/>
          <p:nvPr/>
        </p:nvSpPr>
        <p:spPr>
          <a:xfrm>
            <a:off x="2254928" y="728989"/>
            <a:ext cx="7936637" cy="5210171"/>
          </a:xfrm>
          <a:prstGeom prst="rect">
            <a:avLst/>
          </a:prstGeom>
          <a:solidFill>
            <a:srgbClr val="144FA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48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4. </a:t>
            </a:r>
            <a:r>
              <a:rPr lang="uk-UA" altLang="ko-KR" sz="48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</a:t>
            </a:r>
            <a:r>
              <a:rPr lang="uk-UA" altLang="ko-KR" sz="4800" b="1" i="1" dirty="0" err="1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Обійманці</a:t>
            </a:r>
            <a:r>
              <a:rPr lang="uk-UA" altLang="ko-KR" sz="48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”</a:t>
            </a:r>
            <a:r>
              <a:rPr lang="uk-UA" altLang="ko-KR" sz="4800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uk-UA" altLang="ko-KR" sz="48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– гра практикум близькості (для відновлення контакту, відчуття безпеки, повернення до тілесності). </a:t>
            </a:r>
          </a:p>
        </p:txBody>
      </p:sp>
    </p:spTree>
    <p:extLst>
      <p:ext uri="{BB962C8B-B14F-4D97-AF65-F5344CB8AC3E}">
        <p14:creationId xmlns:p14="http://schemas.microsoft.com/office/powerpoint/2010/main" val="177343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1AD5D-E608-4B14-9887-3CB56769CB00}"/>
              </a:ext>
            </a:extLst>
          </p:cNvPr>
          <p:cNvSpPr/>
          <p:nvPr/>
        </p:nvSpPr>
        <p:spPr>
          <a:xfrm>
            <a:off x="2074521" y="464167"/>
            <a:ext cx="8042957" cy="5102131"/>
          </a:xfrm>
          <a:prstGeom prst="rect">
            <a:avLst/>
          </a:prstGeom>
          <a:solidFill>
            <a:srgbClr val="C748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2F346-FC6A-493B-995E-DB2FC357CBE3}"/>
              </a:ext>
            </a:extLst>
          </p:cNvPr>
          <p:cNvSpPr txBox="1"/>
          <p:nvPr/>
        </p:nvSpPr>
        <p:spPr>
          <a:xfrm>
            <a:off x="2290440" y="753074"/>
            <a:ext cx="75637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5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5. </a:t>
            </a:r>
            <a:r>
              <a:rPr lang="uk-UA" altLang="ko-KR" sz="54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“Дихальні картки” </a:t>
            </a:r>
            <a:r>
              <a:rPr lang="uk-UA" altLang="ko-KR" sz="5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– дихальні вправи для дітей для </a:t>
            </a:r>
            <a:r>
              <a:rPr lang="uk-UA" altLang="ko-KR" sz="5400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вгамування</a:t>
            </a:r>
            <a:r>
              <a:rPr lang="uk-UA" altLang="ko-KR" sz="5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тривоги.</a:t>
            </a:r>
          </a:p>
        </p:txBody>
      </p:sp>
    </p:spTree>
    <p:extLst>
      <p:ext uri="{BB962C8B-B14F-4D97-AF65-F5344CB8AC3E}">
        <p14:creationId xmlns:p14="http://schemas.microsoft.com/office/powerpoint/2010/main" val="189526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9927490-25E8-431D-AE15-1949D669A26D}"/>
              </a:ext>
            </a:extLst>
          </p:cNvPr>
          <p:cNvSpPr/>
          <p:nvPr/>
        </p:nvSpPr>
        <p:spPr>
          <a:xfrm>
            <a:off x="1896862" y="751184"/>
            <a:ext cx="8398275" cy="5605227"/>
          </a:xfrm>
          <a:prstGeom prst="rect">
            <a:avLst/>
          </a:prstGeom>
          <a:solidFill>
            <a:srgbClr val="EAA73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FBC6AA-606B-4992-8DA0-B7A20AB40994}"/>
              </a:ext>
            </a:extLst>
          </p:cNvPr>
          <p:cNvSpPr txBox="1"/>
          <p:nvPr/>
        </p:nvSpPr>
        <p:spPr>
          <a:xfrm>
            <a:off x="2130642" y="1045418"/>
            <a:ext cx="78123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uk-UA" altLang="ko-KR" sz="4400" b="0" dirty="0">
                <a:solidFill>
                  <a:schemeClr val="bg1"/>
                </a:solidFill>
              </a:rPr>
              <a:t>6. </a:t>
            </a:r>
            <a:r>
              <a:rPr lang="uk-UA" altLang="ko-KR" sz="4400" i="1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“Картки сили” </a:t>
            </a:r>
            <a:r>
              <a:rPr lang="uk-UA" altLang="ko-KR" sz="4400" b="0" dirty="0">
                <a:solidFill>
                  <a:schemeClr val="bg1"/>
                </a:solidFill>
              </a:rPr>
              <a:t>– гра–практикум для дітей (картки із зображенням тварин, природних явищ, різних об’єктів із пропозицією тілесних вправ, метафор сили, ігор).</a:t>
            </a:r>
          </a:p>
        </p:txBody>
      </p:sp>
    </p:spTree>
    <p:extLst>
      <p:ext uri="{BB962C8B-B14F-4D97-AF65-F5344CB8AC3E}">
        <p14:creationId xmlns:p14="http://schemas.microsoft.com/office/powerpoint/2010/main" val="116263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92A0E3-012A-4AF1-BA7E-6BC1E4FD1A13}"/>
              </a:ext>
            </a:extLst>
          </p:cNvPr>
          <p:cNvSpPr/>
          <p:nvPr/>
        </p:nvSpPr>
        <p:spPr>
          <a:xfrm>
            <a:off x="1759258" y="400515"/>
            <a:ext cx="8673484" cy="5858242"/>
          </a:xfrm>
          <a:prstGeom prst="rect">
            <a:avLst/>
          </a:prstGeom>
          <a:solidFill>
            <a:srgbClr val="144FA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60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7. </a:t>
            </a:r>
            <a:r>
              <a:rPr lang="uk-UA" altLang="ko-KR" sz="60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“Твоя сила” </a:t>
            </a:r>
            <a:r>
              <a:rPr lang="uk-UA" altLang="ko-KR" sz="60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– збірка з 22 практик для дітей від 8 до 16 років.</a:t>
            </a:r>
          </a:p>
        </p:txBody>
      </p:sp>
    </p:spTree>
    <p:extLst>
      <p:ext uri="{BB962C8B-B14F-4D97-AF65-F5344CB8AC3E}">
        <p14:creationId xmlns:p14="http://schemas.microsoft.com/office/powerpoint/2010/main" val="1194414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1AD5D-E608-4B14-9887-3CB56769CB00}"/>
              </a:ext>
            </a:extLst>
          </p:cNvPr>
          <p:cNvSpPr/>
          <p:nvPr/>
        </p:nvSpPr>
        <p:spPr>
          <a:xfrm>
            <a:off x="2074521" y="464167"/>
            <a:ext cx="8042957" cy="5102131"/>
          </a:xfrm>
          <a:prstGeom prst="rect">
            <a:avLst/>
          </a:prstGeom>
          <a:solidFill>
            <a:srgbClr val="C748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2F346-FC6A-493B-995E-DB2FC357CBE3}"/>
              </a:ext>
            </a:extLst>
          </p:cNvPr>
          <p:cNvSpPr txBox="1"/>
          <p:nvPr/>
        </p:nvSpPr>
        <p:spPr>
          <a:xfrm>
            <a:off x="2290440" y="753074"/>
            <a:ext cx="75637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ko-KR" sz="4400" dirty="0">
                <a:solidFill>
                  <a:srgbClr val="EADEC3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8. Практикум–гра </a:t>
            </a:r>
            <a:r>
              <a:rPr lang="uk-UA" altLang="ko-KR" sz="4400" b="1" i="1" dirty="0">
                <a:solidFill>
                  <a:srgbClr val="EAA730"/>
                </a:solidFill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“Невидимі дари 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– знаходь свою силу”: тілесні практики й </a:t>
            </a:r>
            <a:r>
              <a:rPr lang="uk-UA" altLang="ko-KR" sz="4400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римівки</a:t>
            </a:r>
            <a:r>
              <a:rPr lang="uk-UA" altLang="ko-KR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для повернення відчуття впевненості.</a:t>
            </a:r>
          </a:p>
        </p:txBody>
      </p:sp>
    </p:spTree>
    <p:extLst>
      <p:ext uri="{BB962C8B-B14F-4D97-AF65-F5344CB8AC3E}">
        <p14:creationId xmlns:p14="http://schemas.microsoft.com/office/powerpoint/2010/main" val="1282135149"/>
      </p:ext>
    </p:extLst>
  </p:cSld>
  <p:clrMapOvr>
    <a:masterClrMapping/>
  </p:clrMapOvr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 SemiBold - Montserrat Light">
      <a:majorFont>
        <a:latin typeface="Montserrat SemiBold"/>
        <a:ea typeface="Arial Unicode MS"/>
        <a:cs typeface=""/>
      </a:majorFont>
      <a:minorFont>
        <a:latin typeface="Montserrat Light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7483D"/>
        </a:solidFill>
        <a:ln w="76200" cap="flat">
          <a:noFill/>
          <a:prstDash val="solid"/>
          <a:miter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>
            <a:solidFill>
              <a:srgbClr val="EADEC3"/>
            </a:solidFill>
            <a:latin typeface="+mj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3714</TotalTime>
  <Words>288</Words>
  <Application>Microsoft Office PowerPoint</Application>
  <PresentationFormat>Широкоэкранный</PresentationFormat>
  <Paragraphs>18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Montserrat SemiBold</vt:lpstr>
      <vt:lpstr>Arial Unicode MS</vt:lpstr>
      <vt:lpstr>Montserrat Light</vt:lpstr>
      <vt:lpstr>Arial</vt:lpstr>
      <vt:lpstr>맑은 고딕</vt:lpstr>
      <vt:lpstr>PPTMON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user2</cp:lastModifiedBy>
  <cp:revision>239</cp:revision>
  <dcterms:created xsi:type="dcterms:W3CDTF">2019-04-06T05:20:47Z</dcterms:created>
  <dcterms:modified xsi:type="dcterms:W3CDTF">2025-09-17T11:22:18Z</dcterms:modified>
</cp:coreProperties>
</file>